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svg"/><Relationship Id="rId16" Type="http://schemas.openxmlformats.org/officeDocument/2006/relationships/slideLayout" Target="../slideLayouts/slideLayout9.xml"/><Relationship Id="rId1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9895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Cómo vendernos a una empresa tecnológica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49291"/>
            <a:ext cx="76273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proyecto académico de innovación y talento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44709" y="4721304"/>
            <a:ext cx="21905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Virgilio Jesús Domínguez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971478" y="4721304"/>
            <a:ext cx="218967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Sergio Ponce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1697414" y="4721304"/>
            <a:ext cx="218967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José Antonio Jiménez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5853351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CFGS Desarrollo de Aplicaciones Multiplataforma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76782"/>
            <a:ext cx="7627382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200"/>
              </a:lnSpc>
              <a:buNone/>
            </a:pPr>
            <a:r>
              <a:rPr lang="en-US" sz="8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Estamos listos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758309" y="3627120"/>
            <a:ext cx="76273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innovar junto a ti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083231" y="4547949"/>
            <a:ext cx="730246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"La excelencia no es un destino, es un viaje constante de mejora y colaboración. CodeLinkers está preparado para ese camino junto a tu organización."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4304228"/>
            <a:ext cx="30480" cy="1527572"/>
          </a:xfrm>
          <a:prstGeom prst="rect">
            <a:avLst/>
          </a:prstGeom>
          <a:solidFill>
            <a:srgbClr val="75BAE6"/>
          </a:solidFill>
          <a:ln/>
        </p:spPr>
      </p:sp>
      <p:sp>
        <p:nvSpPr>
          <p:cNvPr id="7" name="Text 4"/>
          <p:cNvSpPr/>
          <p:nvPr/>
        </p:nvSpPr>
        <p:spPr>
          <a:xfrm>
            <a:off x="758309" y="6075521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CodeLinkers | Conectamos ideas, creamos soluciones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Descubriendo nuestros puntos fuertes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Hemos identificado nuestras habilidades clave, tanto técnicas como personales, para construir un perfil profesional competitivo y diferenciado en el sector tecnológico.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64538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Habilidades técnicas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1959531"/>
            <a:ext cx="3705344" cy="2841188"/>
          </a:xfrm>
          <a:prstGeom prst="roundRect">
            <a:avLst>
              <a:gd name="adj" fmla="val 1143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4" y="2183725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17" y="2362438"/>
            <a:ext cx="292418" cy="2924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82504" y="30502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Desarrollo Full Stack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982504" y="3536394"/>
            <a:ext cx="32569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Dominio de frontend y backend con tecnologías modernas.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4680228" y="1959531"/>
            <a:ext cx="3705463" cy="2841188"/>
          </a:xfrm>
          <a:prstGeom prst="roundRect">
            <a:avLst>
              <a:gd name="adj" fmla="val 1143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423" y="2183725"/>
            <a:ext cx="649962" cy="64996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3135" y="2362438"/>
            <a:ext cx="292418" cy="29241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04423" y="30502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Gestión de Datos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4904423" y="3536394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Diseño y optimización de bases de datos relacionales.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758309" y="5017294"/>
            <a:ext cx="7627382" cy="2147768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04" y="5241488"/>
            <a:ext cx="649962" cy="64996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1217" y="5420201"/>
            <a:ext cx="292418" cy="29241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2504" y="6108025"/>
            <a:ext cx="33537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Desarrollo Multiplataforma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982504" y="6594158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Aplicaciones nativas e híbridas para iOS y Android.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45225"/>
            <a:ext cx="703076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Habilidades personales y actitudes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1740218"/>
            <a:ext cx="3705344" cy="3060502"/>
          </a:xfrm>
          <a:prstGeom prst="roundRect">
            <a:avLst>
              <a:gd name="adj" fmla="val 4780"/>
            </a:avLst>
          </a:prstGeom>
          <a:solidFill>
            <a:srgbClr val="FFFFFF"/>
          </a:solidFill>
          <a:ln w="30480">
            <a:solidFill>
              <a:srgbClr val="75BAE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7829" y="1740218"/>
            <a:ext cx="121920" cy="3060502"/>
          </a:xfrm>
          <a:prstGeom prst="roundRect">
            <a:avLst>
              <a:gd name="adj" fmla="val 266563"/>
            </a:avLst>
          </a:prstGeom>
          <a:solidFill>
            <a:srgbClr val="75BAE6"/>
          </a:solidFill>
          <a:ln/>
        </p:spPr>
      </p:sp>
      <p:sp>
        <p:nvSpPr>
          <p:cNvPr id="6" name="Text 3"/>
          <p:cNvSpPr/>
          <p:nvPr/>
        </p:nvSpPr>
        <p:spPr>
          <a:xfrm>
            <a:off x="1096804" y="19872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Trabajo en Equipo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2473404"/>
            <a:ext cx="3119795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Colaboramos activamente, compartimos conocimiento y nos apoyamos mutuamente para alcanzar objetivos comunes con eficiencia.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228" y="1740218"/>
            <a:ext cx="3705463" cy="3060502"/>
          </a:xfrm>
          <a:prstGeom prst="roundRect">
            <a:avLst>
              <a:gd name="adj" fmla="val 4780"/>
            </a:avLst>
          </a:prstGeom>
          <a:solidFill>
            <a:srgbClr val="FFFFFF"/>
          </a:solidFill>
          <a:ln w="30480">
            <a:solidFill>
              <a:srgbClr val="2589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9748" y="1740218"/>
            <a:ext cx="121920" cy="3060502"/>
          </a:xfrm>
          <a:prstGeom prst="roundRect">
            <a:avLst>
              <a:gd name="adj" fmla="val 266563"/>
            </a:avLst>
          </a:prstGeom>
          <a:solidFill>
            <a:srgbClr val="2589C9"/>
          </a:solidFill>
          <a:ln/>
        </p:spPr>
      </p:sp>
      <p:sp>
        <p:nvSpPr>
          <p:cNvPr id="10" name="Text 7"/>
          <p:cNvSpPr/>
          <p:nvPr/>
        </p:nvSpPr>
        <p:spPr>
          <a:xfrm>
            <a:off x="5018723" y="1987272"/>
            <a:ext cx="31199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Resolución de Problemas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18723" y="2829639"/>
            <a:ext cx="31199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Enfoque analítico y creativo para identificar soluciones innovadoras ante desafíos técnicos y empresariales.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017294"/>
            <a:ext cx="3705344" cy="2367082"/>
          </a:xfrm>
          <a:prstGeom prst="roundRect">
            <a:avLst>
              <a:gd name="adj" fmla="val 6181"/>
            </a:avLst>
          </a:prstGeom>
          <a:solidFill>
            <a:srgbClr val="FFFFFF"/>
          </a:solidFill>
          <a:ln w="30480">
            <a:solidFill>
              <a:srgbClr val="75BAE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27829" y="5017294"/>
            <a:ext cx="121920" cy="2367082"/>
          </a:xfrm>
          <a:prstGeom prst="roundRect">
            <a:avLst>
              <a:gd name="adj" fmla="val 266563"/>
            </a:avLst>
          </a:prstGeom>
          <a:solidFill>
            <a:srgbClr val="75BAE6"/>
          </a:solidFill>
          <a:ln/>
        </p:spPr>
      </p:sp>
      <p:sp>
        <p:nvSpPr>
          <p:cNvPr id="14" name="Text 11"/>
          <p:cNvSpPr/>
          <p:nvPr/>
        </p:nvSpPr>
        <p:spPr>
          <a:xfrm>
            <a:off x="1096804" y="5264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Adaptabilidad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6804" y="5750481"/>
            <a:ext cx="311979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 ajustamos rápidamente a nuevas tecnologías, metodologías y cambios en los requisitos del proyecto.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28518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CodeLinkers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3737015"/>
            <a:ext cx="76273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Conectamos ideas, creamos soluciones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44709" y="441412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Somos tres desarrolladores apasionados que transformamos conceptos en código funcional. Nuestra identidad refleja la esencia de nuestra propuesta: ser el puente entre la innovación y la realidad técnica.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9257"/>
            <a:ext cx="66938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Nuestra marca profesional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6523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Combinamos capacidades técnicas de alto nivel con actitudes que impulsan la excelencia en equipo. Este es nuestro valor diferencial en el mercado.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2943820" y="2802374"/>
            <a:ext cx="2185511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884176" y="3244929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5345906" y="30189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React y Node.js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45906" y="3505081"/>
            <a:ext cx="64561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Stack moderno y escalable para aplicaciones empresariales.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3052048" y="4053126"/>
            <a:ext cx="10711815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9" name="Shape 7"/>
          <p:cNvSpPr/>
          <p:nvPr/>
        </p:nvSpPr>
        <p:spPr>
          <a:xfrm>
            <a:off x="1851065" y="4176593"/>
            <a:ext cx="4371142" cy="1612702"/>
          </a:xfrm>
          <a:prstGeom prst="roundRect">
            <a:avLst>
              <a:gd name="adj" fmla="val 201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884295" y="4792504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6438781" y="4393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Responsabilidad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6438781" y="4879300"/>
            <a:ext cx="72167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Entregamos resultados de calidad dentro de plazos comprometidos.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5237678" y="5600700"/>
            <a:ext cx="8526185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14" name="Shape 12"/>
          <p:cNvSpPr/>
          <p:nvPr/>
        </p:nvSpPr>
        <p:spPr>
          <a:xfrm>
            <a:off x="758309" y="5724168"/>
            <a:ext cx="6556891" cy="1612702"/>
          </a:xfrm>
          <a:prstGeom prst="roundRect">
            <a:avLst>
              <a:gd name="adj" fmla="val 201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84414" y="651343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4"/>
          <p:cNvSpPr/>
          <p:nvPr/>
        </p:nvSpPr>
        <p:spPr>
          <a:xfrm>
            <a:off x="7531775" y="61140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Innovación Continua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31775" y="6600230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Buscamos siempre mejores formas de resolver problemas.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80404"/>
            <a:ext cx="705362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Presentación profesional del grupo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3175397"/>
            <a:ext cx="7627382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CodeLinkers es un equipo de desarrolladores multidisciplinarios con sólida formación en programación multiplataforma. Combinamos experiencia técnica con una mentalidad colaborativa y orientada a resultados. Nos caracteriza el compromiso con la excelencia, la capacidad de adaptación a nuevas tecnologías y la determinación de aportar valor real en cada proyecto. Buscamos formar parte de organizaciones donde podamos crecer profesionalmente mientras contribuimos al éxito empresarial.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8312"/>
            <a:ext cx="67684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Nuestra actitud diferencial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2428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Frente a los desafíos tecnológicos, adoptamos un enfoque proactivo, colaborativo e innovador que nos distingue en el sector.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169557" y="33377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Ambición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823930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Aspiramos a proyectos retadores que nos permitan crecer.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6550" y="4309050"/>
            <a:ext cx="304681" cy="3046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0011" y="29282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Colaboración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610011" y="3414355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Potenciamos el talento colectivo sobre el individual.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7905" y="3879711"/>
            <a:ext cx="304681" cy="30468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43279" y="45664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Innovación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43279" y="5052536"/>
            <a:ext cx="38288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Buscamos soluciones creativas y disruptivas.</a:t>
            </a:r>
            <a:endParaRPr lang="en-US" sz="17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5" y="5003780"/>
            <a:ext cx="304681" cy="30468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10011" y="62047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Precisión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610011" y="6690836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Atendemos detalles en cada fase del desarrollo.</a:t>
            </a:r>
            <a:endParaRPr lang="en-US" sz="17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7905" y="6127849"/>
            <a:ext cx="304681" cy="30468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169557" y="5795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Aprendizaje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8309" y="6281261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 formamos continuamente en tecnologías emergentes.</a:t>
            </a:r>
            <a:endParaRPr lang="en-US" sz="170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6550" y="5698510"/>
            <a:ext cx="304681" cy="304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7477"/>
            <a:ext cx="6235065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Evaluación y retroalimentación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77081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Valoramos el feedback como herramienta clave para mejorar. Invitamos a las organizaciones a evaluar nuestro desempeño y compartir oportunidades de desarrollo profesional.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521142" y="4116110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95%</a:t>
            </a:r>
            <a:endParaRPr lang="en-US" sz="4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2762012"/>
            <a:ext cx="3249930" cy="32499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28274" y="62825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Calidad de Código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6768703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Compromiso con estándares de desarrollo profesional.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982653" y="4116110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100%</a:t>
            </a:r>
            <a:endParaRPr lang="en-US" sz="42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2762012"/>
            <a:ext cx="3249930" cy="32499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89784" y="62825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Entrega a Tiempo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9819" y="6768703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Cumplimiento riguroso de compromisos establecidos.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10444163" y="4116110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90%</a:t>
            </a:r>
            <a:endParaRPr lang="en-US" sz="42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745" y="2762012"/>
            <a:ext cx="3249930" cy="324993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288191" y="6282571"/>
            <a:ext cx="29769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Satisfacción del Cliente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81329" y="6768703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Orientación al logro de objetivos empresariales.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2025-10-29T20:48:06Z</dcterms:created>
  <dcterms:modified xsi:type="dcterms:W3CDTF">2025-10-29T20:48:06Z</dcterms:modified>
</cp:coreProperties>
</file>